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0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1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061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017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4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09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1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5216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25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89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57200" y="549275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457200" y="484505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 txBox="1"/>
          <p:nvPr/>
        </p:nvSpPr>
        <p:spPr>
          <a:xfrm rot="-5400000">
            <a:off x="-613568" y="579730"/>
            <a:ext cx="1535112" cy="36930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Group n°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/>
          <p:nvPr/>
        </p:nvSpPr>
        <p:spPr>
          <a:xfrm rot="-5400000">
            <a:off x="-613568" y="579730"/>
            <a:ext cx="1535112" cy="36930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Group n°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Shape 27"/>
          <p:cNvSpPr txBox="1"/>
          <p:nvPr/>
        </p:nvSpPr>
        <p:spPr>
          <a:xfrm rot="-5400000">
            <a:off x="-613568" y="579730"/>
            <a:ext cx="1535112" cy="36930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FFFFFF"/>
                </a:solidFill>
              </a:rPr>
              <a:t>Group n°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hape 32"/>
          <p:cNvCxnSpPr/>
          <p:nvPr/>
        </p:nvCxnSpPr>
        <p:spPr>
          <a:xfrm>
            <a:off x="457200" y="5756275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85750" marR="0" lvl="1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85750" marR="0" lvl="2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85750" marR="0" lvl="3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5750" marR="0" lvl="4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5750" marR="0" lvl="5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5750" marR="0" lvl="6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5750" marR="0" lvl="7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85750" marR="0" lvl="8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" name="Shape 8"/>
          <p:cNvCxnSpPr/>
          <p:nvPr/>
        </p:nvCxnSpPr>
        <p:spPr>
          <a:xfrm>
            <a:off x="457200" y="6697663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457200" y="750887"/>
            <a:ext cx="8229600" cy="1569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Robotics &amp; Design</a:t>
            </a:r>
            <a:br>
              <a:rPr lang="en-US" sz="6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Interdisciplinary course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457200" y="4954587"/>
            <a:ext cx="8229600" cy="739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95A"/>
              </a:buClr>
              <a:buSzPct val="25000"/>
              <a:buFont typeface="Arial"/>
              <a:buNone/>
            </a:pPr>
            <a:r>
              <a:rPr lang="en-US" sz="1800" b="1" dirty="0">
                <a:solidFill>
                  <a:srgbClr val="5B595A"/>
                </a:solidFill>
              </a:rPr>
              <a:t>Presentation title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95A"/>
              </a:buClr>
              <a:buSzPct val="25000"/>
              <a:buFont typeface="Arial"/>
              <a:buNone/>
            </a:pPr>
            <a:r>
              <a:rPr lang="en-US" sz="1800" dirty="0">
                <a:solidFill>
                  <a:srgbClr val="5B595A"/>
                </a:solidFill>
              </a:rPr>
              <a:t>Group n° </a:t>
            </a:r>
            <a:r>
              <a:rPr lang="en-US" sz="1800" dirty="0" smtClean="0">
                <a:solidFill>
                  <a:srgbClr val="5B595A"/>
                </a:solidFill>
              </a:rPr>
              <a:t>3 (Ritter, </a:t>
            </a:r>
            <a:r>
              <a:rPr lang="en-US" sz="1800" dirty="0" err="1" smtClean="0">
                <a:solidFill>
                  <a:srgbClr val="5B595A"/>
                </a:solidFill>
              </a:rPr>
              <a:t>Vignati</a:t>
            </a:r>
            <a:r>
              <a:rPr lang="en-US" sz="1800" dirty="0" smtClean="0">
                <a:solidFill>
                  <a:srgbClr val="5B595A"/>
                </a:solidFill>
              </a:rPr>
              <a:t>, </a:t>
            </a:r>
            <a:r>
              <a:rPr lang="en-US" sz="1800" dirty="0" err="1" smtClean="0">
                <a:solidFill>
                  <a:srgbClr val="5B595A"/>
                </a:solidFill>
              </a:rPr>
              <a:t>Fochetta</a:t>
            </a:r>
            <a:r>
              <a:rPr lang="en-US" sz="1800" dirty="0" smtClean="0">
                <a:solidFill>
                  <a:srgbClr val="5B595A"/>
                </a:solidFill>
              </a:rPr>
              <a:t>, </a:t>
            </a:r>
            <a:r>
              <a:rPr lang="en-US" sz="1800" dirty="0" err="1" smtClean="0">
                <a:solidFill>
                  <a:srgbClr val="5B595A"/>
                </a:solidFill>
              </a:rPr>
              <a:t>Sardella</a:t>
            </a:r>
            <a:r>
              <a:rPr lang="en-US" sz="1800" dirty="0" smtClean="0">
                <a:solidFill>
                  <a:srgbClr val="5B595A"/>
                </a:solidFill>
              </a:rPr>
              <a:t>, </a:t>
            </a:r>
            <a:r>
              <a:rPr lang="en-US" sz="1800" dirty="0" err="1" smtClean="0">
                <a:solidFill>
                  <a:srgbClr val="5B595A"/>
                </a:solidFill>
              </a:rPr>
              <a:t>Anastasovski</a:t>
            </a:r>
            <a:r>
              <a:rPr lang="en-US" sz="1800" dirty="0" smtClean="0">
                <a:solidFill>
                  <a:srgbClr val="5B595A"/>
                </a:solidFill>
              </a:rPr>
              <a:t>, </a:t>
            </a:r>
            <a:r>
              <a:rPr lang="en-US" sz="1800" dirty="0" err="1" smtClean="0">
                <a:solidFill>
                  <a:srgbClr val="5B595A"/>
                </a:solidFill>
              </a:rPr>
              <a:t>Bendit</a:t>
            </a:r>
            <a:r>
              <a:rPr lang="en-US" sz="1800" dirty="0" smtClean="0">
                <a:solidFill>
                  <a:srgbClr val="5B595A"/>
                </a:solidFill>
              </a:rPr>
              <a:t>)</a:t>
            </a:r>
            <a:endParaRPr lang="en-US" sz="1800" dirty="0">
              <a:solidFill>
                <a:srgbClr val="5B595A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The ten alternatives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buSzPct val="25000"/>
            </a:pPr>
            <a:r>
              <a:rPr lang="en-US" dirty="0"/>
              <a:t>A robot that can drive small robotic “creatures” on the menu and, using a proximity sensor, make them stop their movements abruptly and hide in their shells.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t="8402" b="17807"/>
          <a:stretch/>
        </p:blipFill>
        <p:spPr>
          <a:xfrm>
            <a:off x="5536504" y="2697162"/>
            <a:ext cx="3319397" cy="342676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799"/>
            <a:ext cx="3779838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1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buSzPct val="25000"/>
            </a:pPr>
            <a:r>
              <a:rPr lang="en-US" dirty="0"/>
              <a:t>The final concept</a:t>
            </a:r>
            <a:endParaRPr lang="en-US"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buSzPct val="25000"/>
            </a:pPr>
            <a:r>
              <a:rPr lang="en-US" dirty="0"/>
              <a:t>A robot that can drive small robotic “creatures” on the menu and, using a proximity sensor, make them stop their movements abruptly and hide in their </a:t>
            </a:r>
            <a:r>
              <a:rPr lang="en-US" dirty="0" smtClean="0"/>
              <a:t>shells and then come out again slowly.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t="8402" b="17807"/>
          <a:stretch/>
        </p:blipFill>
        <p:spPr>
          <a:xfrm>
            <a:off x="688931" y="2797371"/>
            <a:ext cx="3319397" cy="342676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75" y="2797371"/>
            <a:ext cx="4559473" cy="34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5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Inspiration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16" y="2215018"/>
            <a:ext cx="3779838" cy="37798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Goal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800100" y="1715076"/>
            <a:ext cx="7543798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Our goal </a:t>
            </a:r>
            <a:r>
              <a:rPr lang="en-US" dirty="0" smtClean="0"/>
              <a:t>is</a:t>
            </a:r>
            <a:r>
              <a:rPr lang="en-US" dirty="0"/>
              <a:t> </a:t>
            </a:r>
            <a:r>
              <a:rPr lang="en-US" dirty="0" smtClean="0"/>
              <a:t>to imagine, design and realize a robot that can attract the attention of people passing by a restaurant.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We want them to look at the menu and possibly come inside.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79" b="5753"/>
          <a:stretch/>
        </p:blipFill>
        <p:spPr>
          <a:xfrm>
            <a:off x="1171183" y="3079314"/>
            <a:ext cx="6801633" cy="28806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The ten alternatives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following robot that walks along with people showing them a tablet with the menu and interacting with them talking and following them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11689" r="2987" b="26393"/>
          <a:stretch/>
        </p:blipFill>
        <p:spPr>
          <a:xfrm>
            <a:off x="4133591" y="2267212"/>
            <a:ext cx="4860097" cy="424632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2" y="2590799"/>
            <a:ext cx="3441142" cy="37981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The ten alternatives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robot that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lauches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pizza/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piadina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imitating the gesture of a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pizzaiolo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6" r="9157" b="7946"/>
          <a:stretch/>
        </p:blipFill>
        <p:spPr>
          <a:xfrm rot="16200000">
            <a:off x="4733944" y="2090655"/>
            <a:ext cx="3621813" cy="462210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9" y="2590798"/>
            <a:ext cx="3511121" cy="3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The ten alternatives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A robot that inflates a “bag” shaped like a kind of bakery food (</a:t>
            </a:r>
            <a:r>
              <a:rPr lang="en-US" dirty="0" err="1" smtClean="0"/>
              <a:t>panzerotto</a:t>
            </a:r>
            <a:r>
              <a:rPr lang="en-US" dirty="0" smtClean="0"/>
              <a:t>, </a:t>
            </a:r>
            <a:r>
              <a:rPr lang="en-US" dirty="0" err="1" smtClean="0"/>
              <a:t>pastasfoglia</a:t>
            </a:r>
            <a:r>
              <a:rPr lang="en-US" dirty="0" smtClean="0"/>
              <a:t>, croissant) whenever detects someone passing by.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5" r="4317"/>
          <a:stretch/>
        </p:blipFill>
        <p:spPr>
          <a:xfrm rot="16200000">
            <a:off x="3558610" y="3042661"/>
            <a:ext cx="2026838" cy="491014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87" y="2330527"/>
            <a:ext cx="2514426" cy="19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The ten alternatives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robot that detects people passing by and (based on their position and distance) offers them a dish of food with a telescopic arm.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6" t="6940" r="15693"/>
          <a:stretch/>
        </p:blipFill>
        <p:spPr>
          <a:xfrm rot="16200000">
            <a:off x="5039504" y="2275696"/>
            <a:ext cx="2680570" cy="484312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2262514"/>
            <a:ext cx="2842365" cy="42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The ten alternatives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robot that swallows a sandwich or some kind of fast food, then collects it from the back of itself and eats it again and again</a:t>
            </a:r>
            <a:r>
              <a:rPr lang="mr-IN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7951" r="6654"/>
          <a:stretch/>
        </p:blipFill>
        <p:spPr>
          <a:xfrm rot="16200000">
            <a:off x="4690994" y="2091843"/>
            <a:ext cx="3206664" cy="4784948"/>
          </a:xfrm>
          <a:prstGeom prst="rect">
            <a:avLst/>
          </a:prstGeom>
        </p:spPr>
      </p:pic>
      <p:pic>
        <p:nvPicPr>
          <p:cNvPr id="3" name="WhatsApp Video 2017-02-28 at 17.26.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593" y="3311634"/>
            <a:ext cx="3554491" cy="19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3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The ten alternatives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A robot that simulates food preparation and processing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1" b="20000"/>
          <a:stretch/>
        </p:blipFill>
        <p:spPr>
          <a:xfrm>
            <a:off x="4824608" y="2590799"/>
            <a:ext cx="3979047" cy="370770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4" y="2697162"/>
            <a:ext cx="3466231" cy="346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4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The ten alternatives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38200" y="1524000"/>
            <a:ext cx="75438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A robot that attracts the attention with a movement of a texture made of blocks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7" r="5527" b="14886"/>
          <a:stretch/>
        </p:blipFill>
        <p:spPr>
          <a:xfrm rot="16200000">
            <a:off x="5117569" y="2408486"/>
            <a:ext cx="3681279" cy="404590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6" y="3112552"/>
            <a:ext cx="4685000" cy="263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8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299</Words>
  <Application>Microsoft Macintosh PowerPoint</Application>
  <PresentationFormat>Presentazione su schermo (4:3)</PresentationFormat>
  <Paragraphs>26</Paragraphs>
  <Slides>12</Slides>
  <Notes>12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Courier New</vt:lpstr>
      <vt:lpstr>Noto Sans Symbols</vt:lpstr>
      <vt:lpstr>Arial</vt:lpstr>
      <vt:lpstr>Office Theme</vt:lpstr>
      <vt:lpstr>Robotics &amp; Design Interdisciplinary course</vt:lpstr>
      <vt:lpstr>Goal</vt:lpstr>
      <vt:lpstr>The ten alternatives</vt:lpstr>
      <vt:lpstr>The ten alternatives</vt:lpstr>
      <vt:lpstr>The ten alternatives</vt:lpstr>
      <vt:lpstr>The ten alternatives</vt:lpstr>
      <vt:lpstr>The ten alternatives</vt:lpstr>
      <vt:lpstr>The ten alternatives</vt:lpstr>
      <vt:lpstr>The ten alternatives</vt:lpstr>
      <vt:lpstr>The ten alternatives</vt:lpstr>
      <vt:lpstr>The final concept</vt:lpstr>
      <vt:lpstr>Inspiration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&amp; Design Interdisciplinary course</dc:title>
  <cp:lastModifiedBy>Paolo Ritter</cp:lastModifiedBy>
  <cp:revision>6</cp:revision>
  <dcterms:modified xsi:type="dcterms:W3CDTF">2017-02-28T16:47:13Z</dcterms:modified>
</cp:coreProperties>
</file>